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16" autoAdjust="0"/>
    <p:restoredTop sz="94660"/>
  </p:normalViewPr>
  <p:slideViewPr>
    <p:cSldViewPr snapToGrid="0">
      <p:cViewPr varScale="1">
        <p:scale>
          <a:sx n="143" d="100"/>
          <a:sy n="143" d="100"/>
        </p:scale>
        <p:origin x="224" y="1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8B1B-0B77-43BA-B9FA-F87FF908D421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F1A0-1B9F-4969-8055-C06F098BE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60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8B1B-0B77-43BA-B9FA-F87FF908D421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F1A0-1B9F-4969-8055-C06F098BE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03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8B1B-0B77-43BA-B9FA-F87FF908D421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F1A0-1B9F-4969-8055-C06F098BE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961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8B1B-0B77-43BA-B9FA-F87FF908D421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F1A0-1B9F-4969-8055-C06F098BE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4755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8B1B-0B77-43BA-B9FA-F87FF908D421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F1A0-1B9F-4969-8055-C06F098BE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44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8B1B-0B77-43BA-B9FA-F87FF908D421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F1A0-1B9F-4969-8055-C06F098BE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241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8B1B-0B77-43BA-B9FA-F87FF908D421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F1A0-1B9F-4969-8055-C06F098BE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346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 userDrawn="1"/>
        </p:nvSpPr>
        <p:spPr bwMode="auto">
          <a:xfrm>
            <a:off x="0" y="-12237"/>
            <a:ext cx="12191994" cy="2198225"/>
          </a:xfrm>
          <a:custGeom>
            <a:avLst/>
            <a:gdLst>
              <a:gd name="connsiteX0" fmla="*/ 278 w 10000"/>
              <a:gd name="connsiteY0" fmla="*/ 5337 h 10000"/>
              <a:gd name="connsiteX1" fmla="*/ 10000 w 10000"/>
              <a:gd name="connsiteY1" fmla="*/ 0 h 10000"/>
              <a:gd name="connsiteX2" fmla="*/ 10000 w 10000"/>
              <a:gd name="connsiteY2" fmla="*/ 9426 h 10000"/>
              <a:gd name="connsiteX3" fmla="*/ 8363 w 10000"/>
              <a:gd name="connsiteY3" fmla="*/ 9426 h 10000"/>
              <a:gd name="connsiteX4" fmla="*/ 8050 w 10000"/>
              <a:gd name="connsiteY4" fmla="*/ 9976 h 10000"/>
              <a:gd name="connsiteX5" fmla="*/ 8050 w 10000"/>
              <a:gd name="connsiteY5" fmla="*/ 9976 h 10000"/>
              <a:gd name="connsiteX6" fmla="*/ 8043 w 10000"/>
              <a:gd name="connsiteY6" fmla="*/ 9982 h 10000"/>
              <a:gd name="connsiteX7" fmla="*/ 8033 w 10000"/>
              <a:gd name="connsiteY7" fmla="*/ 9991 h 10000"/>
              <a:gd name="connsiteX8" fmla="*/ 8023 w 10000"/>
              <a:gd name="connsiteY8" fmla="*/ 10000 h 10000"/>
              <a:gd name="connsiteX9" fmla="*/ 8014 w 10000"/>
              <a:gd name="connsiteY9" fmla="*/ 10000 h 10000"/>
              <a:gd name="connsiteX10" fmla="*/ 8003 w 10000"/>
              <a:gd name="connsiteY10" fmla="*/ 10000 h 10000"/>
              <a:gd name="connsiteX11" fmla="*/ 7995 w 10000"/>
              <a:gd name="connsiteY11" fmla="*/ 9991 h 10000"/>
              <a:gd name="connsiteX12" fmla="*/ 7984 w 10000"/>
              <a:gd name="connsiteY12" fmla="*/ 9982 h 10000"/>
              <a:gd name="connsiteX13" fmla="*/ 7977 w 10000"/>
              <a:gd name="connsiteY13" fmla="*/ 9976 h 10000"/>
              <a:gd name="connsiteX14" fmla="*/ 7665 w 10000"/>
              <a:gd name="connsiteY14" fmla="*/ 9426 h 10000"/>
              <a:gd name="connsiteX15" fmla="*/ 0 w 10000"/>
              <a:gd name="connsiteY15" fmla="*/ 9426 h 10000"/>
              <a:gd name="connsiteX16" fmla="*/ 0 w 10000"/>
              <a:gd name="connsiteY16" fmla="*/ 0 h 10000"/>
              <a:gd name="connsiteX17" fmla="*/ 278 w 10000"/>
              <a:gd name="connsiteY17" fmla="*/ 5337 h 10000"/>
              <a:gd name="connsiteX0" fmla="*/ 0 w 10000"/>
              <a:gd name="connsiteY0" fmla="*/ 1178 h 11178"/>
              <a:gd name="connsiteX1" fmla="*/ 10000 w 10000"/>
              <a:gd name="connsiteY1" fmla="*/ 1178 h 11178"/>
              <a:gd name="connsiteX2" fmla="*/ 10000 w 10000"/>
              <a:gd name="connsiteY2" fmla="*/ 10604 h 11178"/>
              <a:gd name="connsiteX3" fmla="*/ 8363 w 10000"/>
              <a:gd name="connsiteY3" fmla="*/ 10604 h 11178"/>
              <a:gd name="connsiteX4" fmla="*/ 8050 w 10000"/>
              <a:gd name="connsiteY4" fmla="*/ 11154 h 11178"/>
              <a:gd name="connsiteX5" fmla="*/ 8050 w 10000"/>
              <a:gd name="connsiteY5" fmla="*/ 11154 h 11178"/>
              <a:gd name="connsiteX6" fmla="*/ 8043 w 10000"/>
              <a:gd name="connsiteY6" fmla="*/ 11160 h 11178"/>
              <a:gd name="connsiteX7" fmla="*/ 8033 w 10000"/>
              <a:gd name="connsiteY7" fmla="*/ 11169 h 11178"/>
              <a:gd name="connsiteX8" fmla="*/ 8023 w 10000"/>
              <a:gd name="connsiteY8" fmla="*/ 11178 h 11178"/>
              <a:gd name="connsiteX9" fmla="*/ 8014 w 10000"/>
              <a:gd name="connsiteY9" fmla="*/ 11178 h 11178"/>
              <a:gd name="connsiteX10" fmla="*/ 8003 w 10000"/>
              <a:gd name="connsiteY10" fmla="*/ 11178 h 11178"/>
              <a:gd name="connsiteX11" fmla="*/ 7995 w 10000"/>
              <a:gd name="connsiteY11" fmla="*/ 11169 h 11178"/>
              <a:gd name="connsiteX12" fmla="*/ 7984 w 10000"/>
              <a:gd name="connsiteY12" fmla="*/ 11160 h 11178"/>
              <a:gd name="connsiteX13" fmla="*/ 7977 w 10000"/>
              <a:gd name="connsiteY13" fmla="*/ 11154 h 11178"/>
              <a:gd name="connsiteX14" fmla="*/ 7665 w 10000"/>
              <a:gd name="connsiteY14" fmla="*/ 10604 h 11178"/>
              <a:gd name="connsiteX15" fmla="*/ 0 w 10000"/>
              <a:gd name="connsiteY15" fmla="*/ 10604 h 11178"/>
              <a:gd name="connsiteX16" fmla="*/ 0 w 10000"/>
              <a:gd name="connsiteY16" fmla="*/ 1178 h 11178"/>
              <a:gd name="connsiteX0" fmla="*/ 0 w 10000"/>
              <a:gd name="connsiteY0" fmla="*/ 1187 h 11171"/>
              <a:gd name="connsiteX1" fmla="*/ 10000 w 10000"/>
              <a:gd name="connsiteY1" fmla="*/ 1171 h 11171"/>
              <a:gd name="connsiteX2" fmla="*/ 10000 w 10000"/>
              <a:gd name="connsiteY2" fmla="*/ 10597 h 11171"/>
              <a:gd name="connsiteX3" fmla="*/ 8363 w 10000"/>
              <a:gd name="connsiteY3" fmla="*/ 10597 h 11171"/>
              <a:gd name="connsiteX4" fmla="*/ 8050 w 10000"/>
              <a:gd name="connsiteY4" fmla="*/ 11147 h 11171"/>
              <a:gd name="connsiteX5" fmla="*/ 8050 w 10000"/>
              <a:gd name="connsiteY5" fmla="*/ 11147 h 11171"/>
              <a:gd name="connsiteX6" fmla="*/ 8043 w 10000"/>
              <a:gd name="connsiteY6" fmla="*/ 11153 h 11171"/>
              <a:gd name="connsiteX7" fmla="*/ 8033 w 10000"/>
              <a:gd name="connsiteY7" fmla="*/ 11162 h 11171"/>
              <a:gd name="connsiteX8" fmla="*/ 8023 w 10000"/>
              <a:gd name="connsiteY8" fmla="*/ 11171 h 11171"/>
              <a:gd name="connsiteX9" fmla="*/ 8014 w 10000"/>
              <a:gd name="connsiteY9" fmla="*/ 11171 h 11171"/>
              <a:gd name="connsiteX10" fmla="*/ 8003 w 10000"/>
              <a:gd name="connsiteY10" fmla="*/ 11171 h 11171"/>
              <a:gd name="connsiteX11" fmla="*/ 7995 w 10000"/>
              <a:gd name="connsiteY11" fmla="*/ 11162 h 11171"/>
              <a:gd name="connsiteX12" fmla="*/ 7984 w 10000"/>
              <a:gd name="connsiteY12" fmla="*/ 11153 h 11171"/>
              <a:gd name="connsiteX13" fmla="*/ 7977 w 10000"/>
              <a:gd name="connsiteY13" fmla="*/ 11147 h 11171"/>
              <a:gd name="connsiteX14" fmla="*/ 7665 w 10000"/>
              <a:gd name="connsiteY14" fmla="*/ 10597 h 11171"/>
              <a:gd name="connsiteX15" fmla="*/ 0 w 10000"/>
              <a:gd name="connsiteY15" fmla="*/ 10597 h 11171"/>
              <a:gd name="connsiteX16" fmla="*/ 0 w 10000"/>
              <a:gd name="connsiteY16" fmla="*/ 1187 h 11171"/>
              <a:gd name="connsiteX0" fmla="*/ 0 w 10000"/>
              <a:gd name="connsiteY0" fmla="*/ 712 h 10696"/>
              <a:gd name="connsiteX1" fmla="*/ 10000 w 10000"/>
              <a:gd name="connsiteY1" fmla="*/ 696 h 10696"/>
              <a:gd name="connsiteX2" fmla="*/ 10000 w 10000"/>
              <a:gd name="connsiteY2" fmla="*/ 10122 h 10696"/>
              <a:gd name="connsiteX3" fmla="*/ 8363 w 10000"/>
              <a:gd name="connsiteY3" fmla="*/ 10122 h 10696"/>
              <a:gd name="connsiteX4" fmla="*/ 8050 w 10000"/>
              <a:gd name="connsiteY4" fmla="*/ 10672 h 10696"/>
              <a:gd name="connsiteX5" fmla="*/ 8050 w 10000"/>
              <a:gd name="connsiteY5" fmla="*/ 10672 h 10696"/>
              <a:gd name="connsiteX6" fmla="*/ 8043 w 10000"/>
              <a:gd name="connsiteY6" fmla="*/ 10678 h 10696"/>
              <a:gd name="connsiteX7" fmla="*/ 8033 w 10000"/>
              <a:gd name="connsiteY7" fmla="*/ 10687 h 10696"/>
              <a:gd name="connsiteX8" fmla="*/ 8023 w 10000"/>
              <a:gd name="connsiteY8" fmla="*/ 10696 h 10696"/>
              <a:gd name="connsiteX9" fmla="*/ 8014 w 10000"/>
              <a:gd name="connsiteY9" fmla="*/ 10696 h 10696"/>
              <a:gd name="connsiteX10" fmla="*/ 8003 w 10000"/>
              <a:gd name="connsiteY10" fmla="*/ 10696 h 10696"/>
              <a:gd name="connsiteX11" fmla="*/ 7995 w 10000"/>
              <a:gd name="connsiteY11" fmla="*/ 10687 h 10696"/>
              <a:gd name="connsiteX12" fmla="*/ 7984 w 10000"/>
              <a:gd name="connsiteY12" fmla="*/ 10678 h 10696"/>
              <a:gd name="connsiteX13" fmla="*/ 7977 w 10000"/>
              <a:gd name="connsiteY13" fmla="*/ 10672 h 10696"/>
              <a:gd name="connsiteX14" fmla="*/ 7665 w 10000"/>
              <a:gd name="connsiteY14" fmla="*/ 10122 h 10696"/>
              <a:gd name="connsiteX15" fmla="*/ 0 w 10000"/>
              <a:gd name="connsiteY15" fmla="*/ 10122 h 10696"/>
              <a:gd name="connsiteX16" fmla="*/ 0 w 10000"/>
              <a:gd name="connsiteY16" fmla="*/ 712 h 10696"/>
              <a:gd name="connsiteX0" fmla="*/ 0 w 10000"/>
              <a:gd name="connsiteY0" fmla="*/ 16 h 10000"/>
              <a:gd name="connsiteX1" fmla="*/ 10000 w 10000"/>
              <a:gd name="connsiteY1" fmla="*/ 0 h 10000"/>
              <a:gd name="connsiteX2" fmla="*/ 10000 w 10000"/>
              <a:gd name="connsiteY2" fmla="*/ 9426 h 10000"/>
              <a:gd name="connsiteX3" fmla="*/ 8363 w 10000"/>
              <a:gd name="connsiteY3" fmla="*/ 9426 h 10000"/>
              <a:gd name="connsiteX4" fmla="*/ 8050 w 10000"/>
              <a:gd name="connsiteY4" fmla="*/ 9976 h 10000"/>
              <a:gd name="connsiteX5" fmla="*/ 8050 w 10000"/>
              <a:gd name="connsiteY5" fmla="*/ 9976 h 10000"/>
              <a:gd name="connsiteX6" fmla="*/ 8043 w 10000"/>
              <a:gd name="connsiteY6" fmla="*/ 9982 h 10000"/>
              <a:gd name="connsiteX7" fmla="*/ 8033 w 10000"/>
              <a:gd name="connsiteY7" fmla="*/ 9991 h 10000"/>
              <a:gd name="connsiteX8" fmla="*/ 8023 w 10000"/>
              <a:gd name="connsiteY8" fmla="*/ 10000 h 10000"/>
              <a:gd name="connsiteX9" fmla="*/ 8014 w 10000"/>
              <a:gd name="connsiteY9" fmla="*/ 10000 h 10000"/>
              <a:gd name="connsiteX10" fmla="*/ 8003 w 10000"/>
              <a:gd name="connsiteY10" fmla="*/ 10000 h 10000"/>
              <a:gd name="connsiteX11" fmla="*/ 7995 w 10000"/>
              <a:gd name="connsiteY11" fmla="*/ 9991 h 10000"/>
              <a:gd name="connsiteX12" fmla="*/ 7984 w 10000"/>
              <a:gd name="connsiteY12" fmla="*/ 9982 h 10000"/>
              <a:gd name="connsiteX13" fmla="*/ 7977 w 10000"/>
              <a:gd name="connsiteY13" fmla="*/ 9976 h 10000"/>
              <a:gd name="connsiteX14" fmla="*/ 7665 w 10000"/>
              <a:gd name="connsiteY14" fmla="*/ 9426 h 10000"/>
              <a:gd name="connsiteX15" fmla="*/ 0 w 10000"/>
              <a:gd name="connsiteY15" fmla="*/ 9426 h 10000"/>
              <a:gd name="connsiteX16" fmla="*/ 0 w 10000"/>
              <a:gd name="connsiteY16" fmla="*/ 16 h 10000"/>
              <a:gd name="connsiteX0" fmla="*/ 0 w 10007"/>
              <a:gd name="connsiteY0" fmla="*/ 0 h 9984"/>
              <a:gd name="connsiteX1" fmla="*/ 10007 w 10007"/>
              <a:gd name="connsiteY1" fmla="*/ 6134 h 9984"/>
              <a:gd name="connsiteX2" fmla="*/ 10000 w 10007"/>
              <a:gd name="connsiteY2" fmla="*/ 9410 h 9984"/>
              <a:gd name="connsiteX3" fmla="*/ 8363 w 10007"/>
              <a:gd name="connsiteY3" fmla="*/ 9410 h 9984"/>
              <a:gd name="connsiteX4" fmla="*/ 8050 w 10007"/>
              <a:gd name="connsiteY4" fmla="*/ 9960 h 9984"/>
              <a:gd name="connsiteX5" fmla="*/ 8050 w 10007"/>
              <a:gd name="connsiteY5" fmla="*/ 9960 h 9984"/>
              <a:gd name="connsiteX6" fmla="*/ 8043 w 10007"/>
              <a:gd name="connsiteY6" fmla="*/ 9966 h 9984"/>
              <a:gd name="connsiteX7" fmla="*/ 8033 w 10007"/>
              <a:gd name="connsiteY7" fmla="*/ 9975 h 9984"/>
              <a:gd name="connsiteX8" fmla="*/ 8023 w 10007"/>
              <a:gd name="connsiteY8" fmla="*/ 9984 h 9984"/>
              <a:gd name="connsiteX9" fmla="*/ 8014 w 10007"/>
              <a:gd name="connsiteY9" fmla="*/ 9984 h 9984"/>
              <a:gd name="connsiteX10" fmla="*/ 8003 w 10007"/>
              <a:gd name="connsiteY10" fmla="*/ 9984 h 9984"/>
              <a:gd name="connsiteX11" fmla="*/ 7995 w 10007"/>
              <a:gd name="connsiteY11" fmla="*/ 9975 h 9984"/>
              <a:gd name="connsiteX12" fmla="*/ 7984 w 10007"/>
              <a:gd name="connsiteY12" fmla="*/ 9966 h 9984"/>
              <a:gd name="connsiteX13" fmla="*/ 7977 w 10007"/>
              <a:gd name="connsiteY13" fmla="*/ 9960 h 9984"/>
              <a:gd name="connsiteX14" fmla="*/ 7665 w 10007"/>
              <a:gd name="connsiteY14" fmla="*/ 9410 h 9984"/>
              <a:gd name="connsiteX15" fmla="*/ 0 w 10007"/>
              <a:gd name="connsiteY15" fmla="*/ 9410 h 9984"/>
              <a:gd name="connsiteX16" fmla="*/ 0 w 10007"/>
              <a:gd name="connsiteY16" fmla="*/ 0 h 9984"/>
              <a:gd name="connsiteX0" fmla="*/ 0 w 9993"/>
              <a:gd name="connsiteY0" fmla="*/ 0 h 10000"/>
              <a:gd name="connsiteX1" fmla="*/ 9993 w 9993"/>
              <a:gd name="connsiteY1" fmla="*/ 5785 h 10000"/>
              <a:gd name="connsiteX2" fmla="*/ 9993 w 9993"/>
              <a:gd name="connsiteY2" fmla="*/ 9425 h 10000"/>
              <a:gd name="connsiteX3" fmla="*/ 8357 w 9993"/>
              <a:gd name="connsiteY3" fmla="*/ 9425 h 10000"/>
              <a:gd name="connsiteX4" fmla="*/ 8044 w 9993"/>
              <a:gd name="connsiteY4" fmla="*/ 9976 h 10000"/>
              <a:gd name="connsiteX5" fmla="*/ 8044 w 9993"/>
              <a:gd name="connsiteY5" fmla="*/ 9976 h 10000"/>
              <a:gd name="connsiteX6" fmla="*/ 8037 w 9993"/>
              <a:gd name="connsiteY6" fmla="*/ 9982 h 10000"/>
              <a:gd name="connsiteX7" fmla="*/ 8027 w 9993"/>
              <a:gd name="connsiteY7" fmla="*/ 9991 h 10000"/>
              <a:gd name="connsiteX8" fmla="*/ 8017 w 9993"/>
              <a:gd name="connsiteY8" fmla="*/ 10000 h 10000"/>
              <a:gd name="connsiteX9" fmla="*/ 8008 w 9993"/>
              <a:gd name="connsiteY9" fmla="*/ 10000 h 10000"/>
              <a:gd name="connsiteX10" fmla="*/ 7997 w 9993"/>
              <a:gd name="connsiteY10" fmla="*/ 10000 h 10000"/>
              <a:gd name="connsiteX11" fmla="*/ 7989 w 9993"/>
              <a:gd name="connsiteY11" fmla="*/ 9991 h 10000"/>
              <a:gd name="connsiteX12" fmla="*/ 7978 w 9993"/>
              <a:gd name="connsiteY12" fmla="*/ 9982 h 10000"/>
              <a:gd name="connsiteX13" fmla="*/ 7971 w 9993"/>
              <a:gd name="connsiteY13" fmla="*/ 9976 h 10000"/>
              <a:gd name="connsiteX14" fmla="*/ 7660 w 9993"/>
              <a:gd name="connsiteY14" fmla="*/ 9425 h 10000"/>
              <a:gd name="connsiteX15" fmla="*/ 0 w 9993"/>
              <a:gd name="connsiteY15" fmla="*/ 9425 h 10000"/>
              <a:gd name="connsiteX16" fmla="*/ 0 w 9993"/>
              <a:gd name="connsiteY16" fmla="*/ 0 h 10000"/>
              <a:gd name="connsiteX0" fmla="*/ 0 w 10000"/>
              <a:gd name="connsiteY0" fmla="*/ 375 h 4215"/>
              <a:gd name="connsiteX1" fmla="*/ 10000 w 10000"/>
              <a:gd name="connsiteY1" fmla="*/ 0 h 4215"/>
              <a:gd name="connsiteX2" fmla="*/ 10000 w 10000"/>
              <a:gd name="connsiteY2" fmla="*/ 3640 h 4215"/>
              <a:gd name="connsiteX3" fmla="*/ 8363 w 10000"/>
              <a:gd name="connsiteY3" fmla="*/ 3640 h 4215"/>
              <a:gd name="connsiteX4" fmla="*/ 8050 w 10000"/>
              <a:gd name="connsiteY4" fmla="*/ 4191 h 4215"/>
              <a:gd name="connsiteX5" fmla="*/ 8050 w 10000"/>
              <a:gd name="connsiteY5" fmla="*/ 4191 h 4215"/>
              <a:gd name="connsiteX6" fmla="*/ 8043 w 10000"/>
              <a:gd name="connsiteY6" fmla="*/ 4197 h 4215"/>
              <a:gd name="connsiteX7" fmla="*/ 8033 w 10000"/>
              <a:gd name="connsiteY7" fmla="*/ 4206 h 4215"/>
              <a:gd name="connsiteX8" fmla="*/ 8023 w 10000"/>
              <a:gd name="connsiteY8" fmla="*/ 4215 h 4215"/>
              <a:gd name="connsiteX9" fmla="*/ 8014 w 10000"/>
              <a:gd name="connsiteY9" fmla="*/ 4215 h 4215"/>
              <a:gd name="connsiteX10" fmla="*/ 8003 w 10000"/>
              <a:gd name="connsiteY10" fmla="*/ 4215 h 4215"/>
              <a:gd name="connsiteX11" fmla="*/ 7995 w 10000"/>
              <a:gd name="connsiteY11" fmla="*/ 4206 h 4215"/>
              <a:gd name="connsiteX12" fmla="*/ 7984 w 10000"/>
              <a:gd name="connsiteY12" fmla="*/ 4197 h 4215"/>
              <a:gd name="connsiteX13" fmla="*/ 7977 w 10000"/>
              <a:gd name="connsiteY13" fmla="*/ 4191 h 4215"/>
              <a:gd name="connsiteX14" fmla="*/ 7665 w 10000"/>
              <a:gd name="connsiteY14" fmla="*/ 3640 h 4215"/>
              <a:gd name="connsiteX15" fmla="*/ 0 w 10000"/>
              <a:gd name="connsiteY15" fmla="*/ 3640 h 4215"/>
              <a:gd name="connsiteX16" fmla="*/ 0 w 10000"/>
              <a:gd name="connsiteY16" fmla="*/ 375 h 4215"/>
              <a:gd name="connsiteX0" fmla="*/ 0 w 10000"/>
              <a:gd name="connsiteY0" fmla="*/ 0 h 10038"/>
              <a:gd name="connsiteX1" fmla="*/ 10000 w 10000"/>
              <a:gd name="connsiteY1" fmla="*/ 38 h 10038"/>
              <a:gd name="connsiteX2" fmla="*/ 10000 w 10000"/>
              <a:gd name="connsiteY2" fmla="*/ 8674 h 10038"/>
              <a:gd name="connsiteX3" fmla="*/ 8363 w 10000"/>
              <a:gd name="connsiteY3" fmla="*/ 8674 h 10038"/>
              <a:gd name="connsiteX4" fmla="*/ 8050 w 10000"/>
              <a:gd name="connsiteY4" fmla="*/ 9981 h 10038"/>
              <a:gd name="connsiteX5" fmla="*/ 8050 w 10000"/>
              <a:gd name="connsiteY5" fmla="*/ 9981 h 10038"/>
              <a:gd name="connsiteX6" fmla="*/ 8043 w 10000"/>
              <a:gd name="connsiteY6" fmla="*/ 9995 h 10038"/>
              <a:gd name="connsiteX7" fmla="*/ 8033 w 10000"/>
              <a:gd name="connsiteY7" fmla="*/ 10017 h 10038"/>
              <a:gd name="connsiteX8" fmla="*/ 8023 w 10000"/>
              <a:gd name="connsiteY8" fmla="*/ 10038 h 10038"/>
              <a:gd name="connsiteX9" fmla="*/ 8014 w 10000"/>
              <a:gd name="connsiteY9" fmla="*/ 10038 h 10038"/>
              <a:gd name="connsiteX10" fmla="*/ 8003 w 10000"/>
              <a:gd name="connsiteY10" fmla="*/ 10038 h 10038"/>
              <a:gd name="connsiteX11" fmla="*/ 7995 w 10000"/>
              <a:gd name="connsiteY11" fmla="*/ 10017 h 10038"/>
              <a:gd name="connsiteX12" fmla="*/ 7984 w 10000"/>
              <a:gd name="connsiteY12" fmla="*/ 9995 h 10038"/>
              <a:gd name="connsiteX13" fmla="*/ 7977 w 10000"/>
              <a:gd name="connsiteY13" fmla="*/ 9981 h 10038"/>
              <a:gd name="connsiteX14" fmla="*/ 7665 w 10000"/>
              <a:gd name="connsiteY14" fmla="*/ 8674 h 10038"/>
              <a:gd name="connsiteX15" fmla="*/ 0 w 10000"/>
              <a:gd name="connsiteY15" fmla="*/ 8674 h 10038"/>
              <a:gd name="connsiteX16" fmla="*/ 0 w 10000"/>
              <a:gd name="connsiteY16" fmla="*/ 0 h 10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000" h="10038">
                <a:moveTo>
                  <a:pt x="0" y="0"/>
                </a:moveTo>
                <a:lnTo>
                  <a:pt x="10000" y="38"/>
                </a:lnTo>
                <a:cubicBezTo>
                  <a:pt x="9998" y="2633"/>
                  <a:pt x="10002" y="6078"/>
                  <a:pt x="10000" y="8674"/>
                </a:cubicBezTo>
                <a:lnTo>
                  <a:pt x="8363" y="8674"/>
                </a:lnTo>
                <a:cubicBezTo>
                  <a:pt x="8259" y="9110"/>
                  <a:pt x="8154" y="9545"/>
                  <a:pt x="8050" y="9981"/>
                </a:cubicBezTo>
                <a:lnTo>
                  <a:pt x="8050" y="9981"/>
                </a:lnTo>
                <a:cubicBezTo>
                  <a:pt x="8048" y="9986"/>
                  <a:pt x="8045" y="9991"/>
                  <a:pt x="8043" y="9995"/>
                </a:cubicBezTo>
                <a:cubicBezTo>
                  <a:pt x="8040" y="10002"/>
                  <a:pt x="8036" y="10010"/>
                  <a:pt x="8033" y="10017"/>
                </a:cubicBezTo>
                <a:cubicBezTo>
                  <a:pt x="8030" y="10024"/>
                  <a:pt x="8026" y="10031"/>
                  <a:pt x="8023" y="10038"/>
                </a:cubicBezTo>
                <a:lnTo>
                  <a:pt x="8014" y="10038"/>
                </a:lnTo>
                <a:lnTo>
                  <a:pt x="8003" y="10038"/>
                </a:lnTo>
                <a:cubicBezTo>
                  <a:pt x="8000" y="10031"/>
                  <a:pt x="7998" y="10024"/>
                  <a:pt x="7995" y="10017"/>
                </a:cubicBezTo>
                <a:cubicBezTo>
                  <a:pt x="7991" y="10010"/>
                  <a:pt x="7988" y="10002"/>
                  <a:pt x="7984" y="9995"/>
                </a:cubicBezTo>
                <a:cubicBezTo>
                  <a:pt x="7982" y="9991"/>
                  <a:pt x="7979" y="9986"/>
                  <a:pt x="7977" y="9981"/>
                </a:cubicBezTo>
                <a:lnTo>
                  <a:pt x="7665" y="8674"/>
                </a:lnTo>
                <a:lnTo>
                  <a:pt x="0" y="8674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8B1B-0B77-43BA-B9FA-F87FF908D421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F1A0-1B9F-4969-8055-C06F098BE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38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8B1B-0B77-43BA-B9FA-F87FF908D421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F1A0-1B9F-4969-8055-C06F098BE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966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8B1B-0B77-43BA-B9FA-F87FF908D421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F1A0-1B9F-4969-8055-C06F098BE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192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8B1B-0B77-43BA-B9FA-F87FF908D421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F1A0-1B9F-4969-8055-C06F098BE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913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8B1B-0B77-43BA-B9FA-F87FF908D421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F1A0-1B9F-4969-8055-C06F098BE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59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48B1B-0B77-43BA-B9FA-F87FF908D421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CF1A0-1B9F-4969-8055-C06F098BE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33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43548B1B-0B77-43BA-B9FA-F87FF908D421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97CCF1A0-1B9F-4969-8055-C06F098BE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387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43548B1B-0B77-43BA-B9FA-F87FF908D421}" type="datetimeFigureOut">
              <a:rPr lang="en-GB" smtClean="0"/>
              <a:t>30/03/2021</a:t>
            </a:fld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97CCF1A0-1B9F-4969-8055-C06F098BE8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0268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photo/close-up-portrait-of-teenage-girl-246807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m/kimberlygm11/dylan-dauzat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925706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3427671@N06/3180455075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F7BA288-8E24-47FC-B11C-B345F5029F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5168" t="-63" r="12153" b="11790"/>
          <a:stretch/>
        </p:blipFill>
        <p:spPr>
          <a:xfrm>
            <a:off x="485427" y="273965"/>
            <a:ext cx="3240000" cy="3240333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0023626A-1883-8E42-ACFA-3EE13EA8B8BB}"/>
              </a:ext>
            </a:extLst>
          </p:cNvPr>
          <p:cNvSpPr txBox="1">
            <a:spLocks/>
          </p:cNvSpPr>
          <p:nvPr/>
        </p:nvSpPr>
        <p:spPr>
          <a:xfrm>
            <a:off x="810000" y="586146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dirty="0"/>
              <a:t>Chelsea</a:t>
            </a:r>
          </a:p>
          <a:p>
            <a:pPr algn="r"/>
            <a:r>
              <a:rPr lang="en-US" b="0" dirty="0"/>
              <a:t>Age 14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2756293F-4926-AF4D-B2BF-15C1574DCD68}"/>
              </a:ext>
            </a:extLst>
          </p:cNvPr>
          <p:cNvSpPr txBox="1">
            <a:spLocks/>
          </p:cNvSpPr>
          <p:nvPr/>
        </p:nvSpPr>
        <p:spPr>
          <a:xfrm>
            <a:off x="317007" y="3839372"/>
            <a:ext cx="3576840" cy="3962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Likes </a:t>
            </a:r>
            <a:r>
              <a:rPr lang="en-GB" sz="2400" dirty="0">
                <a:solidFill>
                  <a:schemeClr val="accent1"/>
                </a:solidFill>
              </a:rPr>
              <a:t>Instagram</a:t>
            </a:r>
            <a:r>
              <a:rPr lang="en-GB" sz="2400" dirty="0"/>
              <a:t> &amp; </a:t>
            </a:r>
            <a:r>
              <a:rPr lang="en-GB" sz="2400" dirty="0">
                <a:solidFill>
                  <a:schemeClr val="accent1"/>
                </a:solidFill>
              </a:rPr>
              <a:t>Snapchat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27F6DD9E-39AD-F647-AC7A-7FE405831B13}"/>
              </a:ext>
            </a:extLst>
          </p:cNvPr>
          <p:cNvSpPr txBox="1">
            <a:spLocks/>
          </p:cNvSpPr>
          <p:nvPr/>
        </p:nvSpPr>
        <p:spPr>
          <a:xfrm>
            <a:off x="4652682" y="2788002"/>
            <a:ext cx="6917018" cy="1232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>
                <a:solidFill>
                  <a:schemeClr val="accent1"/>
                </a:solidFill>
              </a:rPr>
              <a:t>POSITIVE EXPERIENCES</a:t>
            </a:r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Keep in touch/having a laugh with friends</a:t>
            </a:r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Experimenting with her appearance in selfies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B9683803-2B37-C84E-ACC9-D621D2F2BEF8}"/>
              </a:ext>
            </a:extLst>
          </p:cNvPr>
          <p:cNvSpPr txBox="1">
            <a:spLocks/>
          </p:cNvSpPr>
          <p:nvPr/>
        </p:nvSpPr>
        <p:spPr>
          <a:xfrm>
            <a:off x="4652682" y="4562941"/>
            <a:ext cx="6917018" cy="1093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>
                <a:solidFill>
                  <a:schemeClr val="accent1"/>
                </a:solidFill>
              </a:rPr>
              <a:t>NEGATIVE EXPERIENCES</a:t>
            </a:r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Unwanted messages from people she doesn’t know</a:t>
            </a:r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Sometimes gets FOMO from following Kylie Jenner</a:t>
            </a:r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Negative comments about appearance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207C836-D930-7243-A64F-174090E65A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427" y="4560676"/>
            <a:ext cx="1260000" cy="126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B20B325-06E4-8A4D-A873-8539578642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7" y="4560676"/>
            <a:ext cx="1260000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501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D0C847-DAB4-47DC-A205-F43CFC9C1F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86" t="-25" r="-286" b="11030"/>
          <a:stretch/>
        </p:blipFill>
        <p:spPr>
          <a:xfrm>
            <a:off x="472515" y="274298"/>
            <a:ext cx="3239720" cy="3240000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DFFC780-6B5A-D742-91B0-261C0AA8AD17}"/>
              </a:ext>
            </a:extLst>
          </p:cNvPr>
          <p:cNvSpPr txBox="1">
            <a:spLocks/>
          </p:cNvSpPr>
          <p:nvPr/>
        </p:nvSpPr>
        <p:spPr>
          <a:xfrm>
            <a:off x="810000" y="586146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dirty="0"/>
              <a:t>Harry</a:t>
            </a:r>
          </a:p>
          <a:p>
            <a:pPr algn="r"/>
            <a:r>
              <a:rPr lang="en-US" b="0" dirty="0"/>
              <a:t>Age 13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F0C90D8-E36D-CE40-9258-65A81808D942}"/>
              </a:ext>
            </a:extLst>
          </p:cNvPr>
          <p:cNvSpPr txBox="1">
            <a:spLocks/>
          </p:cNvSpPr>
          <p:nvPr/>
        </p:nvSpPr>
        <p:spPr>
          <a:xfrm>
            <a:off x="370127" y="3826146"/>
            <a:ext cx="3469341" cy="3962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Likes </a:t>
            </a:r>
            <a:r>
              <a:rPr lang="en-GB" sz="2400" dirty="0">
                <a:solidFill>
                  <a:schemeClr val="accent1"/>
                </a:solidFill>
              </a:rPr>
              <a:t>Snapchat</a:t>
            </a:r>
            <a:r>
              <a:rPr lang="en-GB" sz="2400" dirty="0"/>
              <a:t> &amp; </a:t>
            </a:r>
            <a:r>
              <a:rPr lang="en-GB" sz="2400" dirty="0" err="1">
                <a:solidFill>
                  <a:schemeClr val="accent1"/>
                </a:solidFill>
              </a:rPr>
              <a:t>TikTok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D6B7D60C-3E88-304F-9B3D-9A1F11566703}"/>
              </a:ext>
            </a:extLst>
          </p:cNvPr>
          <p:cNvSpPr txBox="1">
            <a:spLocks/>
          </p:cNvSpPr>
          <p:nvPr/>
        </p:nvSpPr>
        <p:spPr>
          <a:xfrm>
            <a:off x="4652682" y="2788002"/>
            <a:ext cx="6917018" cy="1232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>
                <a:solidFill>
                  <a:schemeClr val="accent1"/>
                </a:solidFill>
              </a:rPr>
              <a:t>POSITIVE EXPERIENCES</a:t>
            </a:r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Banter with friends</a:t>
            </a:r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Trying to recreate viral videos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47FBCD72-6F14-E840-8467-8313A23EA3DE}"/>
              </a:ext>
            </a:extLst>
          </p:cNvPr>
          <p:cNvSpPr txBox="1">
            <a:spLocks/>
          </p:cNvSpPr>
          <p:nvPr/>
        </p:nvSpPr>
        <p:spPr>
          <a:xfrm>
            <a:off x="4652682" y="4562940"/>
            <a:ext cx="6729315" cy="16047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>
                <a:solidFill>
                  <a:schemeClr val="accent1"/>
                </a:solidFill>
              </a:rPr>
              <a:t>NEGATIVE EXPERIENCES</a:t>
            </a:r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Sometimes banter goes to far/feels bad</a:t>
            </a:r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Personal information stolen from opening Snapchat links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8E00494-B9D2-C94C-AC05-DDF52777B9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15" y="4523848"/>
            <a:ext cx="1260000" cy="126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727AE7A-A79B-E04D-AF7A-2AE1C7F289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856" y="4560676"/>
            <a:ext cx="1105379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744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4E833B-56F5-4AAE-B380-DAB78C1554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8518" t="188" r="21919" b="7624"/>
          <a:stretch/>
        </p:blipFill>
        <p:spPr>
          <a:xfrm>
            <a:off x="484106" y="274298"/>
            <a:ext cx="3240000" cy="3240000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B39246E-1E47-D944-A695-3CB2494E8F9A}"/>
              </a:ext>
            </a:extLst>
          </p:cNvPr>
          <p:cNvSpPr txBox="1">
            <a:spLocks/>
          </p:cNvSpPr>
          <p:nvPr/>
        </p:nvSpPr>
        <p:spPr>
          <a:xfrm>
            <a:off x="810000" y="586146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dirty="0"/>
              <a:t>Jasmine</a:t>
            </a:r>
          </a:p>
          <a:p>
            <a:pPr algn="r"/>
            <a:r>
              <a:rPr lang="en-US" b="0" dirty="0"/>
              <a:t>Age 13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A7494E6-7B87-EB43-BC8D-9C19A8B5DB2E}"/>
              </a:ext>
            </a:extLst>
          </p:cNvPr>
          <p:cNvSpPr txBox="1">
            <a:spLocks/>
          </p:cNvSpPr>
          <p:nvPr/>
        </p:nvSpPr>
        <p:spPr>
          <a:xfrm>
            <a:off x="370127" y="3826146"/>
            <a:ext cx="3469341" cy="39623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Likes </a:t>
            </a:r>
            <a:r>
              <a:rPr lang="en-GB" sz="2400" dirty="0">
                <a:solidFill>
                  <a:schemeClr val="accent1"/>
                </a:solidFill>
              </a:rPr>
              <a:t>Instagram</a:t>
            </a:r>
            <a:r>
              <a:rPr lang="en-GB" sz="2400" dirty="0"/>
              <a:t> &amp; </a:t>
            </a:r>
            <a:r>
              <a:rPr lang="en-GB" sz="2400" dirty="0" err="1">
                <a:solidFill>
                  <a:schemeClr val="accent1"/>
                </a:solidFill>
              </a:rPr>
              <a:t>TikTok</a:t>
            </a:r>
            <a:endParaRPr lang="en-GB" sz="2400" dirty="0">
              <a:solidFill>
                <a:schemeClr val="accent1"/>
              </a:solidFill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4D369C46-88EE-BD41-89A8-5020B584174D}"/>
              </a:ext>
            </a:extLst>
          </p:cNvPr>
          <p:cNvSpPr txBox="1">
            <a:spLocks/>
          </p:cNvSpPr>
          <p:nvPr/>
        </p:nvSpPr>
        <p:spPr>
          <a:xfrm>
            <a:off x="4652682" y="2788002"/>
            <a:ext cx="6917018" cy="1232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>
                <a:solidFill>
                  <a:schemeClr val="accent1"/>
                </a:solidFill>
              </a:rPr>
              <a:t>POSITIVE EXPERIENCES</a:t>
            </a:r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Met people online who like the same music as her</a:t>
            </a:r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Posts videos of herself singing, gets positive feedback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19F9AF9-8AF4-1643-BFD2-F6573E4D8CE7}"/>
              </a:ext>
            </a:extLst>
          </p:cNvPr>
          <p:cNvSpPr txBox="1">
            <a:spLocks/>
          </p:cNvSpPr>
          <p:nvPr/>
        </p:nvSpPr>
        <p:spPr>
          <a:xfrm>
            <a:off x="4652682" y="4562941"/>
            <a:ext cx="6729315" cy="1093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>
                <a:solidFill>
                  <a:schemeClr val="accent1"/>
                </a:solidFill>
              </a:rPr>
              <a:t>NEGATIVE EXPERIENCES</a:t>
            </a:r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Received a message from someone claiming to be in the music industry, turned out to be a scam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599DD37-B3D7-444A-8272-F262D586A2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27" y="4560676"/>
            <a:ext cx="1260000" cy="126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16DF56-73E6-224B-A289-726CFB27B4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727" y="4560676"/>
            <a:ext cx="1105379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19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8CD63A-8FD7-43E6-9707-0AD8B68706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9387" b="31207"/>
          <a:stretch/>
        </p:blipFill>
        <p:spPr>
          <a:xfrm>
            <a:off x="484170" y="274298"/>
            <a:ext cx="3240000" cy="3240000"/>
          </a:xfrm>
          <a:prstGeom prst="ellipse">
            <a:avLst/>
          </a:prstGeom>
          <a:ln>
            <a:solidFill>
              <a:schemeClr val="accent1"/>
            </a:solidFill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1D72C9D4-C1A9-40A5-BCE5-9A4B5048C1A2}"/>
              </a:ext>
            </a:extLst>
          </p:cNvPr>
          <p:cNvSpPr txBox="1">
            <a:spLocks/>
          </p:cNvSpPr>
          <p:nvPr/>
        </p:nvSpPr>
        <p:spPr>
          <a:xfrm>
            <a:off x="370127" y="3826146"/>
            <a:ext cx="3469341" cy="100171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400" dirty="0"/>
              <a:t>Likes </a:t>
            </a:r>
            <a:r>
              <a:rPr lang="en-GB" sz="2400" dirty="0">
                <a:solidFill>
                  <a:schemeClr val="accent1"/>
                </a:solidFill>
              </a:rPr>
              <a:t>Discord</a:t>
            </a:r>
            <a:r>
              <a:rPr lang="en-GB" sz="2400" dirty="0"/>
              <a:t> &amp; </a:t>
            </a:r>
            <a:r>
              <a:rPr lang="en-GB" sz="2400" dirty="0">
                <a:solidFill>
                  <a:schemeClr val="accent1"/>
                </a:solidFill>
              </a:rPr>
              <a:t>Instagram</a:t>
            </a:r>
          </a:p>
          <a:p>
            <a:endParaRPr lang="en-GB" sz="24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2E50F7B8-0C04-4D50-8A7C-3671A257C99F}"/>
              </a:ext>
            </a:extLst>
          </p:cNvPr>
          <p:cNvSpPr txBox="1">
            <a:spLocks/>
          </p:cNvSpPr>
          <p:nvPr/>
        </p:nvSpPr>
        <p:spPr>
          <a:xfrm>
            <a:off x="4652682" y="2788002"/>
            <a:ext cx="6729315" cy="1232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>
                <a:solidFill>
                  <a:schemeClr val="accent1"/>
                </a:solidFill>
              </a:rPr>
              <a:t>POSITIVE EXPERIENCES</a:t>
            </a:r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Chat to people about his interests around gaming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4032643-6388-4188-85DF-3C4C254B456F}"/>
              </a:ext>
            </a:extLst>
          </p:cNvPr>
          <p:cNvSpPr txBox="1">
            <a:spLocks/>
          </p:cNvSpPr>
          <p:nvPr/>
        </p:nvSpPr>
        <p:spPr>
          <a:xfrm>
            <a:off x="5334000" y="3873500"/>
            <a:ext cx="6235700" cy="1687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/>
          </a:p>
          <a:p>
            <a:pPr marL="342900" indent="-342900" algn="l">
              <a:buFontTx/>
              <a:buChar char="-"/>
            </a:pP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3922FC9-26B5-4CD9-BDE5-5A1CEB6DD9F1}"/>
              </a:ext>
            </a:extLst>
          </p:cNvPr>
          <p:cNvSpPr txBox="1">
            <a:spLocks/>
          </p:cNvSpPr>
          <p:nvPr/>
        </p:nvSpPr>
        <p:spPr>
          <a:xfrm>
            <a:off x="4652682" y="4562941"/>
            <a:ext cx="6729315" cy="923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b="1" dirty="0">
                <a:solidFill>
                  <a:schemeClr val="accent1"/>
                </a:solidFill>
              </a:rPr>
              <a:t>NEGATIVE EXPERIENCES</a:t>
            </a:r>
          </a:p>
          <a:p>
            <a:pPr marL="342900" indent="-342900" algn="l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GB" dirty="0"/>
              <a:t>Seen inappropriate content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5C3378C-852A-9B4E-B8BE-D9ECFA12677B}"/>
              </a:ext>
            </a:extLst>
          </p:cNvPr>
          <p:cNvSpPr txBox="1">
            <a:spLocks/>
          </p:cNvSpPr>
          <p:nvPr/>
        </p:nvSpPr>
        <p:spPr>
          <a:xfrm>
            <a:off x="810000" y="586146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en-US" dirty="0"/>
              <a:t>Sam</a:t>
            </a:r>
          </a:p>
          <a:p>
            <a:pPr algn="r"/>
            <a:r>
              <a:rPr lang="en-US" b="0" dirty="0"/>
              <a:t>Age 14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9DA666-72C9-BC47-8BFA-DAA1C7A67B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427" y="4560676"/>
            <a:ext cx="1260000" cy="126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18FE5C-E00B-914B-AD9C-C2E6FF912F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0" y="4560676"/>
            <a:ext cx="1158182" cy="12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6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Custom 2">
      <a:dk1>
        <a:srgbClr val="24303B"/>
      </a:dk1>
      <a:lt1>
        <a:srgbClr val="FFFFFF"/>
      </a:lt1>
      <a:dk2>
        <a:srgbClr val="242F3A"/>
      </a:dk2>
      <a:lt2>
        <a:srgbClr val="636363"/>
      </a:lt2>
      <a:accent1>
        <a:srgbClr val="B2CB0E"/>
      </a:accent1>
      <a:accent2>
        <a:srgbClr val="B2CB0D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Gill Sans MT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73651F273160448F1D3F9E9103FCB3" ma:contentTypeVersion="10" ma:contentTypeDescription="Create a new document." ma:contentTypeScope="" ma:versionID="03d5ebfa025af5151059aa10d7d6d66f">
  <xsd:schema xmlns:xsd="http://www.w3.org/2001/XMLSchema" xmlns:xs="http://www.w3.org/2001/XMLSchema" xmlns:p="http://schemas.microsoft.com/office/2006/metadata/properties" xmlns:ns3="846b087b-35b8-4e0b-90b7-5bdad4ffe614" xmlns:ns4="d402fe94-0c9f-4626-8173-12e681e88683" targetNamespace="http://schemas.microsoft.com/office/2006/metadata/properties" ma:root="true" ma:fieldsID="83910ea6854b8d19416a79b29c6602ac" ns3:_="" ns4:_="">
    <xsd:import namespace="846b087b-35b8-4e0b-90b7-5bdad4ffe614"/>
    <xsd:import namespace="d402fe94-0c9f-4626-8173-12e681e8868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6b087b-35b8-4e0b-90b7-5bdad4ffe6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02fe94-0c9f-4626-8173-12e681e88683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47C261A-E8C7-4A3A-952D-6489D77C95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48AD31-246A-4BE5-BC04-B1928BB73E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46b087b-35b8-4e0b-90b7-5bdad4ffe614"/>
    <ds:schemaRef ds:uri="d402fe94-0c9f-4626-8173-12e681e886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2E6391-6D5D-472F-98B8-41430B50F94A}">
  <ds:schemaRefs>
    <ds:schemaRef ds:uri="http://schemas.microsoft.com/office/2006/metadata/properties"/>
    <ds:schemaRef ds:uri="d402fe94-0c9f-4626-8173-12e681e8868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846b087b-35b8-4e0b-90b7-5bdad4ffe614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{29C5B411-A203-0644-8B68-CBC95264E1F8}tf10001121</Template>
  <TotalTime>108</TotalTime>
  <Words>149</Words>
  <Application>Microsoft Macintosh PowerPoint</Application>
  <PresentationFormat>Widescreen</PresentationFormat>
  <Paragraphs>34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Gill Sans MT</vt:lpstr>
      <vt:lpstr>Wingdings 2</vt:lpstr>
      <vt:lpstr>Quotable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Bell</dc:creator>
  <cp:lastModifiedBy>Microsoft Office User</cp:lastModifiedBy>
  <cp:revision>12</cp:revision>
  <dcterms:created xsi:type="dcterms:W3CDTF">2020-01-10T15:47:35Z</dcterms:created>
  <dcterms:modified xsi:type="dcterms:W3CDTF">2021-03-30T16:14:46Z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0x0101003473651F273160448F1D3F9E9103FCB3</vt:lpwstr>
  </property>
</Properties>
</file>